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B51951-C7D7-4321-9F37-454A478C3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DC1B083-16D5-44F6-A0EB-58559A6E5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2806D9-1DB6-41E6-BEF8-4D00D835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5799C3-34B7-4297-9FB5-C5CE70E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52E31C-C3A9-4EEC-A391-4011E582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451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6EF0A-A6D7-47B3-9E78-F4E2112A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4DAF31D-C887-4654-A464-D214FBCBD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33CE4C9-3264-4719-B405-6F8F75A5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B990-79CB-4946-8899-121786D3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A380993-5E13-4E2F-85FB-E44CABAD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229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2D0641D-5B3C-49E6-9A1A-8E1F4BF63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F5806DC-A62D-4D49-9CB2-3F30AFD6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F82A98-DC6A-4373-A7AC-BABCDAAE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E6ED27-72D2-4086-B1CB-8F80E569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D45418-896D-4C90-9550-6ABA1644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12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A807DA-A73C-4019-B7B4-243EDFFD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D56CC2-63D6-49DE-8215-C51D8EF20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13204D-613F-4520-A89C-42B55EF3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DF0C55-FCA4-48FE-8514-5B093FFF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8A10EBB-65B4-4C8B-8B36-78FD46B4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527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7A7EC9-4D15-4A8D-ABD8-B43FD3B0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E603C78-B8A6-4FFF-B66F-29F2ABB46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D6844F5-B2D3-426B-A161-26AE4F63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05A690-9114-4393-8E1E-A42C9821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58E35B7-80A8-4496-B373-B82DAC49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262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2EA12B-0F66-4FA4-BAE3-4F82833D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338378-06FE-4386-80D6-69E4BF7A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3F27CAF-4052-42E9-981B-49A654288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D5247C9-2594-4DF2-826A-26198F70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36CD1B2-859A-45DC-AE6B-A9ADAD3E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CF8EC27-C98C-424E-B753-DB7887E5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02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DBA7D-A999-4161-A6C7-B53E246D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205CE5-46B5-4914-A7B0-E4218E61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6C713C-DC35-41E7-8B50-099FB2B19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E37C557-1B69-4E83-BBC1-A7DCC283B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F66775C-DBF8-43D4-8BE0-FC6842EBD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55C77AE-BBFF-4DE0-BA43-E6C06B00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50395B7-2397-4AED-98C3-4649ADFF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48D3B4B-8CA9-4534-AD6D-8073866A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3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6E7E4B-3366-4939-A14B-ABFEBE53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05415D0-1BD5-4B55-A933-468E7687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A8F4401-0F34-411D-854C-B5054B66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CBD61A3-C53F-4A88-AA6A-7633A33B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401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C0A5FF0-F599-477C-A207-CA91C6ED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02F5E7A-895B-4BB9-9333-AC76840E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CA5FA51-2B99-4F2F-B8EB-56D1A3E9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856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7670AE-A8C2-42A7-B0AB-342AC338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8F978A-1588-4C9B-8079-AE58146F7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8F605EF-DB69-42E8-99FF-F6EFD44ED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C2675-D84F-4588-B5E2-7FC2D366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2B75DBC-0D89-41ED-881E-DEB15A95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FAA7AF7-3CA0-4C1C-9CBD-FE0B657B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587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B04F93-9372-4785-B0A4-C240557C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D4D4C79-E326-4E47-8BD7-E82E9274A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9DB15D5-A15C-4F1B-AF10-671F059C8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351DD8-45A8-4F35-AD93-8142467F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81D7CA-0B7C-4954-92F5-3A6B5451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BA0F7BE-A89A-4C39-8552-E8CF3855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242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0DB4EF-185A-41EF-81C8-652FCEBF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C77C50-1516-466B-9FF8-6BF0BF9D3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9C064B-016B-4061-8CA1-F33068ABE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B01BF-30A6-4237-9D2A-D96243D46C9A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304138-E510-4A6B-9DE5-0443ED18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ACB38D-9826-4413-9F4B-17BCCDA3C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98927-BD51-4E8A-8197-4436FBE2EAE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95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1771650" y="2324100"/>
            <a:ext cx="864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04" y="6362700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43" y="6858000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51" y="573941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84" y="6362700"/>
            <a:ext cx="2454775" cy="4359681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CABD0D21-6B0B-44C6-82DF-3D3E958D323E}"/>
              </a:ext>
            </a:extLst>
          </p:cNvPr>
          <p:cNvSpPr txBox="1"/>
          <p:nvPr/>
        </p:nvSpPr>
        <p:spPr>
          <a:xfrm>
            <a:off x="0" y="68580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</p:spTree>
    <p:extLst>
      <p:ext uri="{BB962C8B-B14F-4D97-AF65-F5344CB8AC3E}">
        <p14:creationId xmlns:p14="http://schemas.microsoft.com/office/powerpoint/2010/main" val="364202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1771650" y="-35327"/>
            <a:ext cx="864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4" y="1587500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3" y="2597150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5995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82" y="2498319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13328" y="156966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081880-CFD3-4F89-ACC8-B4D20BCC3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12" y="1534333"/>
            <a:ext cx="7592485" cy="4277322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3B69068B-9470-45F5-A343-B5DC5230712D}"/>
              </a:ext>
            </a:extLst>
          </p:cNvPr>
          <p:cNvSpPr/>
          <p:nvPr/>
        </p:nvSpPr>
        <p:spPr>
          <a:xfrm>
            <a:off x="14918930" y="661624"/>
            <a:ext cx="18328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</p:spTree>
    <p:extLst>
      <p:ext uri="{BB962C8B-B14F-4D97-AF65-F5344CB8AC3E}">
        <p14:creationId xmlns:p14="http://schemas.microsoft.com/office/powerpoint/2010/main" val="29854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1" y="1534333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989915" y="436743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E5BEFE1-0C40-4290-93BA-BE75572F8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75" y="-4368775"/>
            <a:ext cx="7563906" cy="428684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9089EB5E-F205-45A0-B77D-43FF6DBF0A03}"/>
              </a:ext>
            </a:extLst>
          </p:cNvPr>
          <p:cNvSpPr txBox="1"/>
          <p:nvPr/>
        </p:nvSpPr>
        <p:spPr>
          <a:xfrm>
            <a:off x="5214334" y="760261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</p:spTree>
    <p:extLst>
      <p:ext uri="{BB962C8B-B14F-4D97-AF65-F5344CB8AC3E}">
        <p14:creationId xmlns:p14="http://schemas.microsoft.com/office/powerpoint/2010/main" val="319980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955590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807035" y="6858000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249D3B-4120-4DDE-A835-57F0F2918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47" y="1285576"/>
            <a:ext cx="7563906" cy="428684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569052-13BA-4D61-9C55-53E38A5B5174}"/>
              </a:ext>
            </a:extLst>
          </p:cNvPr>
          <p:cNvSpPr txBox="1"/>
          <p:nvPr/>
        </p:nvSpPr>
        <p:spPr>
          <a:xfrm>
            <a:off x="5148464" y="45457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815C50B-3676-4942-8CD1-D5A43E6D764F}"/>
              </a:ext>
            </a:extLst>
          </p:cNvPr>
          <p:cNvSpPr txBox="1"/>
          <p:nvPr/>
        </p:nvSpPr>
        <p:spPr>
          <a:xfrm>
            <a:off x="-134307" y="6921657"/>
            <a:ext cx="2842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F021D96-3E0C-4E91-BC40-B6EE1E29D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2189" y="7752654"/>
            <a:ext cx="754485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955590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807035" y="6858000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249D3B-4120-4DDE-A835-57F0F2918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739" y="1285576"/>
            <a:ext cx="7563906" cy="428684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569052-13BA-4D61-9C55-53E38A5B5174}"/>
              </a:ext>
            </a:extLst>
          </p:cNvPr>
          <p:cNvSpPr txBox="1"/>
          <p:nvPr/>
        </p:nvSpPr>
        <p:spPr>
          <a:xfrm>
            <a:off x="15329156" y="45457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D041F90-0327-4D82-83DE-608918823C8F}"/>
              </a:ext>
            </a:extLst>
          </p:cNvPr>
          <p:cNvSpPr txBox="1"/>
          <p:nvPr/>
        </p:nvSpPr>
        <p:spPr>
          <a:xfrm>
            <a:off x="4489640" y="601921"/>
            <a:ext cx="2842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B9A322E-7D2D-47E3-AA82-AE9B606846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1514845"/>
            <a:ext cx="7544853" cy="428684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DFB78FD-9D12-4BA7-AD8F-CA8565FD7715}"/>
              </a:ext>
            </a:extLst>
          </p:cNvPr>
          <p:cNvSpPr txBox="1"/>
          <p:nvPr/>
        </p:nvSpPr>
        <p:spPr>
          <a:xfrm>
            <a:off x="10077379" y="7124593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GITHUB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EE572E3-101A-45BA-A818-AEA90BF6B8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6369" y="7124593"/>
            <a:ext cx="6814815" cy="48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955590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807035" y="6858000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249D3B-4120-4DDE-A835-57F0F2918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739" y="1285576"/>
            <a:ext cx="7563906" cy="428684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569052-13BA-4D61-9C55-53E38A5B5174}"/>
              </a:ext>
            </a:extLst>
          </p:cNvPr>
          <p:cNvSpPr txBox="1"/>
          <p:nvPr/>
        </p:nvSpPr>
        <p:spPr>
          <a:xfrm>
            <a:off x="15329156" y="45457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D041F90-0327-4D82-83DE-608918823C8F}"/>
              </a:ext>
            </a:extLst>
          </p:cNvPr>
          <p:cNvSpPr txBox="1"/>
          <p:nvPr/>
        </p:nvSpPr>
        <p:spPr>
          <a:xfrm>
            <a:off x="4489640" y="6960739"/>
            <a:ext cx="2842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B9A322E-7D2D-47E3-AA82-AE9B606846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873663"/>
            <a:ext cx="7544853" cy="428684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05794224-DD16-4359-994D-994BD79B565C}"/>
              </a:ext>
            </a:extLst>
          </p:cNvPr>
          <p:cNvSpPr txBox="1"/>
          <p:nvPr/>
        </p:nvSpPr>
        <p:spPr>
          <a:xfrm>
            <a:off x="4895992" y="337439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GITHUB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398CE210-27E6-4FAB-A16F-F9455CAF70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92" y="1673632"/>
            <a:ext cx="6814815" cy="4846929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6D015264-9929-4673-A66C-2D4630488557}"/>
              </a:ext>
            </a:extLst>
          </p:cNvPr>
          <p:cNvSpPr txBox="1"/>
          <p:nvPr/>
        </p:nvSpPr>
        <p:spPr>
          <a:xfrm>
            <a:off x="-2385589" y="-671252"/>
            <a:ext cx="238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TRELLO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0209CD65-2BC7-49D5-BB22-F0C723760D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307" y="-3839331"/>
            <a:ext cx="6347159" cy="42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2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955590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807035" y="6858000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249D3B-4120-4DDE-A835-57F0F29187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739" y="1285576"/>
            <a:ext cx="7563906" cy="428684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569052-13BA-4D61-9C55-53E38A5B5174}"/>
              </a:ext>
            </a:extLst>
          </p:cNvPr>
          <p:cNvSpPr txBox="1"/>
          <p:nvPr/>
        </p:nvSpPr>
        <p:spPr>
          <a:xfrm>
            <a:off x="15329156" y="45457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D041F90-0327-4D82-83DE-608918823C8F}"/>
              </a:ext>
            </a:extLst>
          </p:cNvPr>
          <p:cNvSpPr txBox="1"/>
          <p:nvPr/>
        </p:nvSpPr>
        <p:spPr>
          <a:xfrm>
            <a:off x="4489640" y="6960739"/>
            <a:ext cx="2842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B9A322E-7D2D-47E3-AA82-AE9B60684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873663"/>
            <a:ext cx="7544853" cy="428684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05794224-DD16-4359-994D-994BD79B565C}"/>
              </a:ext>
            </a:extLst>
          </p:cNvPr>
          <p:cNvSpPr txBox="1"/>
          <p:nvPr/>
        </p:nvSpPr>
        <p:spPr>
          <a:xfrm>
            <a:off x="9503407" y="8572915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GITHUB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398CE210-27E6-4FAB-A16F-F9455CAF7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856" y="7879826"/>
            <a:ext cx="6814815" cy="484692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5589123-B6AA-479A-BF63-077F5B1E27E3}"/>
              </a:ext>
            </a:extLst>
          </p:cNvPr>
          <p:cNvSpPr txBox="1"/>
          <p:nvPr/>
        </p:nvSpPr>
        <p:spPr>
          <a:xfrm>
            <a:off x="4489640" y="594786"/>
            <a:ext cx="238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TRELLO</a:t>
            </a:r>
          </a:p>
        </p:txBody>
      </p:sp>
      <p:pic>
        <p:nvPicPr>
          <p:cNvPr id="19" name="Quiz játék 2024-03-13 09-37-17">
            <a:hlinkClick r:id="" action="ppaction://media"/>
            <a:extLst>
              <a:ext uri="{FF2B5EF4-FFF2-40B4-BE49-F238E27FC236}">
                <a16:creationId xmlns:a16="http://schemas.microsoft.com/office/drawing/2014/main" id="{F0A4F372-DD46-4168-9D53-116E4225B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V="1">
            <a:off x="5445488" y="4018758"/>
            <a:ext cx="594332" cy="33579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A82211D-BA26-47D9-9652-9E14B371C9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06" y="1772204"/>
            <a:ext cx="6347159" cy="4258285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1F26465D-4334-4BD2-8A82-49C93B1F481F}"/>
              </a:ext>
            </a:extLst>
          </p:cNvPr>
          <p:cNvSpPr txBox="1"/>
          <p:nvPr/>
        </p:nvSpPr>
        <p:spPr>
          <a:xfrm>
            <a:off x="5538696" y="3572256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</p:spTree>
    <p:extLst>
      <p:ext uri="{BB962C8B-B14F-4D97-AF65-F5344CB8AC3E}">
        <p14:creationId xmlns:p14="http://schemas.microsoft.com/office/powerpoint/2010/main" val="167854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ight Grey — The Tresana Collection">
            <a:extLst>
              <a:ext uri="{FF2B5EF4-FFF2-40B4-BE49-F238E27FC236}">
                <a16:creationId xmlns:a16="http://schemas.microsoft.com/office/drawing/2014/main" id="{F33362BA-0D97-439D-A7E7-686029AF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F0B5FF3-57C6-4255-8CFA-83D5B8B69655}"/>
              </a:ext>
            </a:extLst>
          </p:cNvPr>
          <p:cNvSpPr txBox="1"/>
          <p:nvPr/>
        </p:nvSpPr>
        <p:spPr>
          <a:xfrm>
            <a:off x="-8783007" y="159745"/>
            <a:ext cx="7477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QUIZ JÁTÉK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35AD744-1AC4-4FA9-BD33-FC0C99546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8868" y="1534333"/>
            <a:ext cx="3163078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A914E2-B00F-4A25-A0E0-D36A2C804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5521" y="2543983"/>
            <a:ext cx="2267470" cy="42608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74CAE8F-E272-4893-8F8F-C199E06B1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764" y="1622828"/>
            <a:ext cx="2504395" cy="518200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318A2F77-FB83-48F5-BD02-A1EB7D672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9082" y="2445152"/>
            <a:ext cx="2454775" cy="435968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AF04A98-FCA2-47E0-A48F-DB1BF3CA5DDE}"/>
              </a:ext>
            </a:extLst>
          </p:cNvPr>
          <p:cNvSpPr txBox="1"/>
          <p:nvPr/>
        </p:nvSpPr>
        <p:spPr>
          <a:xfrm>
            <a:off x="-10541329" y="1764732"/>
            <a:ext cx="1054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BB6F659-7A94-4F30-A8E4-1B50895A3E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955590"/>
            <a:ext cx="7592485" cy="427732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22A8F89-8113-4327-B2B6-03DB0F128FB8}"/>
              </a:ext>
            </a:extLst>
          </p:cNvPr>
          <p:cNvSpPr txBox="1"/>
          <p:nvPr/>
        </p:nvSpPr>
        <p:spPr>
          <a:xfrm>
            <a:off x="4807035" y="6858000"/>
            <a:ext cx="2343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MENÜ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249D3B-4120-4DDE-A835-57F0F29187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739" y="1285576"/>
            <a:ext cx="7563906" cy="428684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569052-13BA-4D61-9C55-53E38A5B5174}"/>
              </a:ext>
            </a:extLst>
          </p:cNvPr>
          <p:cNvSpPr txBox="1"/>
          <p:nvPr/>
        </p:nvSpPr>
        <p:spPr>
          <a:xfrm>
            <a:off x="15329156" y="45457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D041F90-0327-4D82-83DE-608918823C8F}"/>
              </a:ext>
            </a:extLst>
          </p:cNvPr>
          <p:cNvSpPr txBox="1"/>
          <p:nvPr/>
        </p:nvSpPr>
        <p:spPr>
          <a:xfrm>
            <a:off x="4489640" y="6960739"/>
            <a:ext cx="2842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KÉSZÍTŐK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B9A322E-7D2D-47E3-AA82-AE9B60684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21" y="7873663"/>
            <a:ext cx="7544853" cy="428684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05794224-DD16-4359-994D-994BD79B565C}"/>
              </a:ext>
            </a:extLst>
          </p:cNvPr>
          <p:cNvSpPr txBox="1"/>
          <p:nvPr/>
        </p:nvSpPr>
        <p:spPr>
          <a:xfrm>
            <a:off x="9503407" y="8572915"/>
            <a:ext cx="2400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GITHUB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398CE210-27E6-4FAB-A16F-F9455CAF7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856" y="7879826"/>
            <a:ext cx="6814815" cy="484692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5589123-B6AA-479A-BF63-077F5B1E27E3}"/>
              </a:ext>
            </a:extLst>
          </p:cNvPr>
          <p:cNvSpPr txBox="1"/>
          <p:nvPr/>
        </p:nvSpPr>
        <p:spPr>
          <a:xfrm>
            <a:off x="5504103" y="3210448"/>
            <a:ext cx="589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TRELLO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A82211D-BA26-47D9-9652-9E14B371C9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89" y="2731506"/>
            <a:ext cx="1523928" cy="1022398"/>
          </a:xfrm>
          <a:prstGeom prst="rect">
            <a:avLst/>
          </a:prstGeom>
        </p:spPr>
      </p:pic>
      <p:pic>
        <p:nvPicPr>
          <p:cNvPr id="9" name="Quiz játék 2024-03-13 09-37-17">
            <a:hlinkClick r:id="" action="ppaction://media"/>
            <a:extLst>
              <a:ext uri="{FF2B5EF4-FFF2-40B4-BE49-F238E27FC236}">
                <a16:creationId xmlns:a16="http://schemas.microsoft.com/office/drawing/2014/main" id="{E672AC45-6AC3-44CD-B406-16F3A083D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87106" y="1267124"/>
            <a:ext cx="7620000" cy="43053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520393C4-6337-4BBE-B7E6-3B93C3A95DB7}"/>
              </a:ext>
            </a:extLst>
          </p:cNvPr>
          <p:cNvSpPr txBox="1"/>
          <p:nvPr/>
        </p:nvSpPr>
        <p:spPr>
          <a:xfrm>
            <a:off x="5272688" y="374671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JÁTÉK</a:t>
            </a:r>
          </a:p>
        </p:txBody>
      </p:sp>
    </p:spTree>
    <p:extLst>
      <p:ext uri="{BB962C8B-B14F-4D97-AF65-F5344CB8AC3E}">
        <p14:creationId xmlns:p14="http://schemas.microsoft.com/office/powerpoint/2010/main" val="34840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51</Words>
  <Application>Microsoft Office PowerPoint</Application>
  <PresentationFormat>Szélesvásznú</PresentationFormat>
  <Paragraphs>43</Paragraphs>
  <Slides>8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Berlin Sans FB Demi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Szakaly Abel</dc:creator>
  <cp:lastModifiedBy>Szakaly Abel</cp:lastModifiedBy>
  <cp:revision>8</cp:revision>
  <dcterms:created xsi:type="dcterms:W3CDTF">2024-03-13T07:22:16Z</dcterms:created>
  <dcterms:modified xsi:type="dcterms:W3CDTF">2024-03-13T08:41:09Z</dcterms:modified>
</cp:coreProperties>
</file>